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1" r:id="rId6"/>
    <p:sldId id="260" r:id="rId7"/>
    <p:sldId id="25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30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82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932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46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211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0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180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073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42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743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45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D6492-F540-400C-A596-173B97CBACED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088F6-290F-46AB-AA43-D8517AF238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68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13" y="0"/>
            <a:ext cx="11801475" cy="725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115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7875" y="783479"/>
            <a:ext cx="3283540" cy="32835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0486" y="3444151"/>
            <a:ext cx="4023360" cy="33129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933" y="3663219"/>
            <a:ext cx="4125224" cy="30939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5405" y="248194"/>
            <a:ext cx="3406595" cy="3406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33" y="0"/>
            <a:ext cx="3939982" cy="38025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72633" y="4362994"/>
            <a:ext cx="332589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Connecting is not just for humans  there are many objects that can do the same.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00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197" y="596831"/>
            <a:ext cx="4712902" cy="2654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383" y="596831"/>
            <a:ext cx="6096000" cy="4562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635" y="3480471"/>
            <a:ext cx="4454025" cy="27580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21383" y="5329646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If you see someone without a smile give them one of yours!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6228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71975" y="2582886"/>
            <a:ext cx="3448050" cy="2209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704" y="1749529"/>
            <a:ext cx="2122176" cy="32967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7017" y="733131"/>
            <a:ext cx="5577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Inactive</a:t>
            </a:r>
          </a:p>
          <a:p>
            <a:endParaRPr lang="en-GB" i="1" dirty="0"/>
          </a:p>
          <a:p>
            <a:r>
              <a:rPr lang="en-GB" i="1" dirty="0" smtClean="0"/>
              <a:t>Unable to cope</a:t>
            </a:r>
          </a:p>
          <a:p>
            <a:endParaRPr lang="en-GB" i="1" dirty="0"/>
          </a:p>
          <a:p>
            <a:r>
              <a:rPr lang="en-GB" i="1" dirty="0" smtClean="0"/>
              <a:t>Overwhelmed</a:t>
            </a:r>
          </a:p>
          <a:p>
            <a:endParaRPr lang="en-GB" i="1" dirty="0"/>
          </a:p>
          <a:p>
            <a:r>
              <a:rPr lang="en-GB" i="1" dirty="0" smtClean="0"/>
              <a:t>Bored </a:t>
            </a:r>
          </a:p>
          <a:p>
            <a:endParaRPr lang="en-GB" i="1" dirty="0"/>
          </a:p>
          <a:p>
            <a:r>
              <a:rPr lang="en-GB" i="1" dirty="0" smtClean="0"/>
              <a:t>Frustrated</a:t>
            </a:r>
          </a:p>
          <a:p>
            <a:endParaRPr lang="en-GB" i="1" dirty="0"/>
          </a:p>
          <a:p>
            <a:r>
              <a:rPr lang="en-GB" i="1" dirty="0"/>
              <a:t>U</a:t>
            </a:r>
            <a:r>
              <a:rPr lang="en-GB" i="1" dirty="0" smtClean="0"/>
              <a:t>nhealthy</a:t>
            </a:r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i="1" dirty="0" smtClean="0"/>
              <a:t>Closed mind set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9584" y="2168434"/>
            <a:ext cx="2206216" cy="30501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29154" y="733131"/>
            <a:ext cx="38535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i="1" dirty="0" smtClean="0"/>
              <a:t>Active</a:t>
            </a:r>
          </a:p>
          <a:p>
            <a:pPr algn="r"/>
            <a:endParaRPr lang="en-GB" i="1" dirty="0"/>
          </a:p>
          <a:p>
            <a:pPr algn="r"/>
            <a:r>
              <a:rPr lang="en-GB" i="1" dirty="0" smtClean="0"/>
              <a:t>Able to cope</a:t>
            </a:r>
          </a:p>
          <a:p>
            <a:pPr algn="r"/>
            <a:endParaRPr lang="en-GB" i="1" dirty="0"/>
          </a:p>
          <a:p>
            <a:pPr algn="r"/>
            <a:r>
              <a:rPr lang="en-GB" i="1" dirty="0" smtClean="0"/>
              <a:t>Relaxed</a:t>
            </a:r>
          </a:p>
          <a:p>
            <a:pPr algn="r"/>
            <a:endParaRPr lang="en-GB" i="1" dirty="0"/>
          </a:p>
          <a:p>
            <a:pPr algn="r"/>
            <a:r>
              <a:rPr lang="en-GB" i="1" dirty="0" smtClean="0"/>
              <a:t>Excited</a:t>
            </a:r>
          </a:p>
          <a:p>
            <a:pPr algn="r"/>
            <a:endParaRPr lang="en-GB" i="1" dirty="0"/>
          </a:p>
          <a:p>
            <a:pPr algn="r"/>
            <a:r>
              <a:rPr lang="en-GB" i="1" dirty="0" smtClean="0"/>
              <a:t>Calm</a:t>
            </a:r>
          </a:p>
          <a:p>
            <a:pPr algn="r"/>
            <a:endParaRPr lang="en-GB" i="1" dirty="0"/>
          </a:p>
          <a:p>
            <a:pPr algn="r"/>
            <a:r>
              <a:rPr lang="en-GB" i="1" dirty="0" smtClean="0"/>
              <a:t>Healthy</a:t>
            </a:r>
          </a:p>
          <a:p>
            <a:pPr algn="r"/>
            <a:endParaRPr lang="en-GB" i="1" dirty="0"/>
          </a:p>
          <a:p>
            <a:pPr algn="r"/>
            <a:endParaRPr lang="en-GB" i="1" dirty="0" smtClean="0"/>
          </a:p>
          <a:p>
            <a:pPr algn="r"/>
            <a:endParaRPr lang="en-GB" i="1" dirty="0"/>
          </a:p>
          <a:p>
            <a:pPr algn="r"/>
            <a:endParaRPr lang="en-GB" i="1" dirty="0" smtClean="0"/>
          </a:p>
          <a:p>
            <a:pPr algn="r"/>
            <a:endParaRPr lang="en-GB" i="1" dirty="0"/>
          </a:p>
          <a:p>
            <a:pPr algn="r"/>
            <a:endParaRPr lang="en-GB" i="1" dirty="0" smtClean="0"/>
          </a:p>
          <a:p>
            <a:pPr algn="r"/>
            <a:r>
              <a:rPr lang="en-GB" i="1" dirty="0" smtClean="0"/>
              <a:t>Open mind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47291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724" y="584926"/>
            <a:ext cx="5191215" cy="5227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857" y="2181973"/>
            <a:ext cx="5733143" cy="4152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9939" y="236379"/>
            <a:ext cx="1749453" cy="19455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7428" y="584926"/>
            <a:ext cx="2676525" cy="155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0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5828" y="780596"/>
            <a:ext cx="4351338" cy="43513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7166" y="401956"/>
            <a:ext cx="3108243" cy="23281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4121" y="3413465"/>
            <a:ext cx="2085975" cy="2190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977" y="3413465"/>
            <a:ext cx="2688758" cy="28007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85" y="428053"/>
            <a:ext cx="2302085" cy="230208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77735" y="5338207"/>
            <a:ext cx="50553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School isn’t the only place you can learn!!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8042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5" y="182879"/>
            <a:ext cx="4703717" cy="47037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265" y="3030583"/>
            <a:ext cx="4212304" cy="3114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77840" y="653143"/>
            <a:ext cx="561702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It’s important to take notice so that you are aware of your surroundings.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139773" y="2161248"/>
            <a:ext cx="20889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smtClean="0"/>
              <a:t>Explore your senses</a:t>
            </a:r>
          </a:p>
          <a:p>
            <a:pPr algn="ctr"/>
            <a:r>
              <a:rPr lang="en-GB" sz="2800" i="1" dirty="0" smtClean="0"/>
              <a:t>Touch </a:t>
            </a:r>
          </a:p>
          <a:p>
            <a:pPr algn="ctr"/>
            <a:r>
              <a:rPr lang="en-GB" sz="2800" i="1" dirty="0" smtClean="0"/>
              <a:t>See </a:t>
            </a:r>
          </a:p>
          <a:p>
            <a:pPr algn="ctr"/>
            <a:r>
              <a:rPr lang="en-GB" sz="2800" i="1" dirty="0" smtClean="0"/>
              <a:t>Smell</a:t>
            </a:r>
          </a:p>
          <a:p>
            <a:pPr algn="ctr"/>
            <a:r>
              <a:rPr lang="en-GB" sz="2800" i="1" dirty="0" smtClean="0"/>
              <a:t>Taste</a:t>
            </a:r>
          </a:p>
          <a:p>
            <a:pPr algn="ctr"/>
            <a:r>
              <a:rPr lang="en-GB" sz="2800" i="1" dirty="0" smtClean="0"/>
              <a:t>Hear</a:t>
            </a:r>
            <a:endParaRPr lang="en-GB" sz="28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940526" y="5303520"/>
            <a:ext cx="5734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Be in the present, not the past or the future, just the here and now!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4975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6909</TotalTime>
  <Words>100</Words>
  <Application>Microsoft Office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Bridget Kaal</dc:creator>
  <cp:lastModifiedBy>Bridget Kaal</cp:lastModifiedBy>
  <cp:revision>11</cp:revision>
  <dcterms:created xsi:type="dcterms:W3CDTF">2022-02-02T14:22:34Z</dcterms:created>
  <dcterms:modified xsi:type="dcterms:W3CDTF">2022-02-07T09:32:18Z</dcterms:modified>
</cp:coreProperties>
</file>